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89" r:id="rId2"/>
    <p:sldId id="290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 you think you can hit factor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paper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788797D5-DC0C-4E2F-A7CA-40009F15DD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75046"/>
            <a:ext cx="7026333" cy="415124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 you think you can hit factor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 you think you can hit factor is a 32 round, 160 point, Comstock field course. There are 16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The start box is not part of the shooting area.</a:t>
            </a:r>
          </a:p>
          <a:p>
            <a:endParaRPr lang="en-US" dirty="0"/>
          </a:p>
          <a:p>
            <a:r>
              <a:rPr lang="en-US" dirty="0"/>
              <a:t>Handgun start position is in the starting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the starting box.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529806247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150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2020-08-05T19:30:16Z</dcterms:modified>
  <cp:category>Shooting</cp:category>
</cp:coreProperties>
</file>

<file path=docProps/thumbnail.jpeg>
</file>